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http://img1.liveinternet.ru/images/attach/c/11/116/870/116870673_large___A.png"/>
          <p:cNvPicPr>
            <a:picLocks noChangeAspect="1" noChangeArrowheads="1"/>
          </p:cNvPicPr>
          <p:nvPr userDrawn="1"/>
        </p:nvPicPr>
        <p:blipFill>
          <a:blip r:embed="rId2"/>
          <a:srcRect t="10537" r="33206" b="31607"/>
          <a:stretch>
            <a:fillRect/>
          </a:stretch>
        </p:blipFill>
        <p:spPr bwMode="auto">
          <a:xfrm rot="16200000">
            <a:off x="-417428" y="417428"/>
            <a:ext cx="2011797" cy="11769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0" y="0"/>
            <a:ext cx="6209277" cy="6745918"/>
            <a:chOff x="0" y="0"/>
            <a:chExt cx="6209277" cy="6745918"/>
          </a:xfrm>
        </p:grpSpPr>
        <p:pic>
          <p:nvPicPr>
            <p:cNvPr id="13326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/>
            <a:stretch>
              <a:fillRect/>
            </a:stretch>
          </p:blipFill>
          <p:spPr bwMode="auto">
            <a:xfrm rot="10800000" flipH="1">
              <a:off x="8183" y="1785925"/>
              <a:ext cx="2357422" cy="4959993"/>
            </a:xfrm>
            <a:prstGeom prst="rect">
              <a:avLst/>
            </a:prstGeom>
            <a:noFill/>
          </p:spPr>
        </p:pic>
        <p:pic>
          <p:nvPicPr>
            <p:cNvPr id="12298" name="Picture 10" descr="http://ditki.com.ua/wp-content/uploads/2014/10/54564534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48718" r="69111"/>
            <a:stretch>
              <a:fillRect/>
            </a:stretch>
          </p:blipFill>
          <p:spPr bwMode="auto">
            <a:xfrm rot="20485853">
              <a:off x="443912" y="2401835"/>
              <a:ext cx="914406" cy="1143008"/>
            </a:xfrm>
            <a:prstGeom prst="rect">
              <a:avLst/>
            </a:prstGeom>
            <a:noFill/>
          </p:spPr>
        </p:pic>
        <p:pic>
          <p:nvPicPr>
            <p:cNvPr id="29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b="54314"/>
            <a:stretch>
              <a:fillRect/>
            </a:stretch>
          </p:blipFill>
          <p:spPr bwMode="auto">
            <a:xfrm rot="16200000" flipH="1" flipV="1">
              <a:off x="4108857" y="-243056"/>
              <a:ext cx="1857363" cy="2343477"/>
            </a:xfrm>
            <a:prstGeom prst="rect">
              <a:avLst/>
            </a:prstGeom>
            <a:noFill/>
          </p:spPr>
        </p:pic>
        <p:pic>
          <p:nvPicPr>
            <p:cNvPr id="26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/>
            <a:srcRect b="31607"/>
            <a:stretch>
              <a:fillRect/>
            </a:stretch>
          </p:blipFill>
          <p:spPr bwMode="auto">
            <a:xfrm rot="10800000">
              <a:off x="2365605" y="0"/>
              <a:ext cx="3011951" cy="1391286"/>
            </a:xfrm>
            <a:prstGeom prst="rect">
              <a:avLst/>
            </a:prstGeom>
            <a:noFill/>
          </p:spPr>
        </p:pic>
        <p:pic>
          <p:nvPicPr>
            <p:cNvPr id="18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/>
            <a:srcRect t="35119"/>
            <a:stretch>
              <a:fillRect/>
            </a:stretch>
          </p:blipFill>
          <p:spPr bwMode="auto">
            <a:xfrm rot="16200000">
              <a:off x="-837873" y="1203224"/>
              <a:ext cx="3011951" cy="1319838"/>
            </a:xfrm>
            <a:prstGeom prst="rect">
              <a:avLst/>
            </a:prstGeom>
            <a:noFill/>
          </p:spPr>
        </p:pic>
        <p:pic>
          <p:nvPicPr>
            <p:cNvPr id="25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5"/>
            <a:srcRect l="11271" t="12543" r="43389"/>
            <a:stretch>
              <a:fillRect/>
            </a:stretch>
          </p:blipFill>
          <p:spPr bwMode="auto">
            <a:xfrm rot="16200000">
              <a:off x="2249520" y="-526857"/>
              <a:ext cx="1437025" cy="2490739"/>
            </a:xfrm>
            <a:prstGeom prst="rect">
              <a:avLst/>
            </a:prstGeom>
            <a:noFill/>
          </p:spPr>
        </p:pic>
        <p:pic>
          <p:nvPicPr>
            <p:cNvPr id="12300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2431524">
              <a:off x="520825" y="4252"/>
              <a:ext cx="3011951" cy="2034252"/>
            </a:xfrm>
            <a:prstGeom prst="rect">
              <a:avLst/>
            </a:prstGeom>
            <a:noFill/>
          </p:spPr>
        </p:pic>
        <p:pic>
          <p:nvPicPr>
            <p:cNvPr id="12296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5"/>
            <a:srcRect l="11271" t="12543"/>
            <a:stretch>
              <a:fillRect/>
            </a:stretch>
          </p:blipFill>
          <p:spPr bwMode="auto">
            <a:xfrm>
              <a:off x="8183" y="0"/>
              <a:ext cx="3064976" cy="2714620"/>
            </a:xfrm>
            <a:prstGeom prst="rect">
              <a:avLst/>
            </a:prstGeom>
            <a:noFill/>
          </p:spPr>
        </p:pic>
        <p:pic>
          <p:nvPicPr>
            <p:cNvPr id="23" name="Picture 10" descr="http://ditki.com.ua/wp-content/uploads/2014/10/54564534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66219" r="69111"/>
            <a:stretch>
              <a:fillRect/>
            </a:stretch>
          </p:blipFill>
          <p:spPr bwMode="auto">
            <a:xfrm rot="2482221">
              <a:off x="0" y="3351477"/>
              <a:ext cx="914406" cy="752943"/>
            </a:xfrm>
            <a:prstGeom prst="rect">
              <a:avLst/>
            </a:prstGeom>
            <a:noFill/>
          </p:spPr>
        </p:pic>
      </p:grpSp>
      <p:sp>
        <p:nvSpPr>
          <p:cNvPr id="28" name="Рамка 2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2844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2661686" cy="4643446"/>
            <a:chOff x="0" y="0"/>
            <a:chExt cx="2661686" cy="4643446"/>
          </a:xfrm>
        </p:grpSpPr>
        <p:pic>
          <p:nvPicPr>
            <p:cNvPr id="7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61"/>
            <a:stretch>
              <a:fillRect/>
            </a:stretch>
          </p:blipFill>
          <p:spPr bwMode="auto">
            <a:xfrm rot="10800000" flipH="1">
              <a:off x="0" y="0"/>
              <a:ext cx="2071638" cy="4643446"/>
            </a:xfrm>
            <a:prstGeom prst="rect">
              <a:avLst/>
            </a:prstGeom>
            <a:noFill/>
          </p:spPr>
        </p:pic>
        <p:pic>
          <p:nvPicPr>
            <p:cNvPr id="8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3"/>
            <a:srcRect l="11271" t="12543"/>
            <a:stretch>
              <a:fillRect/>
            </a:stretch>
          </p:blipFill>
          <p:spPr bwMode="auto">
            <a:xfrm>
              <a:off x="0" y="0"/>
              <a:ext cx="2661686" cy="235743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28596" y="428604"/>
            <a:ext cx="8215370" cy="6000792"/>
          </a:xfrm>
          <a:prstGeom prst="rect">
            <a:avLst/>
          </a:prstGeom>
          <a:solidFill>
            <a:srgbClr val="CCFF6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357158" y="357166"/>
            <a:ext cx="8358246" cy="6143668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0"/>
            <a:ext cx="2581028" cy="4643446"/>
            <a:chOff x="0" y="0"/>
            <a:chExt cx="2581028" cy="4643446"/>
          </a:xfrm>
        </p:grpSpPr>
        <p:pic>
          <p:nvPicPr>
            <p:cNvPr id="8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61"/>
            <a:stretch>
              <a:fillRect/>
            </a:stretch>
          </p:blipFill>
          <p:spPr bwMode="auto">
            <a:xfrm rot="10800000" flipH="1">
              <a:off x="0" y="0"/>
              <a:ext cx="2071638" cy="4643446"/>
            </a:xfrm>
            <a:prstGeom prst="rect">
              <a:avLst/>
            </a:prstGeom>
            <a:noFill/>
          </p:spPr>
        </p:pic>
        <p:pic>
          <p:nvPicPr>
            <p:cNvPr id="7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1271" t="12543"/>
            <a:stretch>
              <a:fillRect/>
            </a:stretch>
          </p:blipFill>
          <p:spPr bwMode="auto">
            <a:xfrm>
              <a:off x="0" y="0"/>
              <a:ext cx="2581028" cy="2285992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://img1.liveinternet.ru/images/attach/c/11/116/870/116870673_large___A.png"/>
          <p:cNvPicPr>
            <a:picLocks noChangeAspect="1" noChangeArrowheads="1"/>
          </p:cNvPicPr>
          <p:nvPr userDrawn="1"/>
        </p:nvPicPr>
        <p:blipFill>
          <a:blip r:embed="rId2"/>
          <a:srcRect t="10537" r="33206" b="31607"/>
          <a:stretch>
            <a:fillRect/>
          </a:stretch>
        </p:blipFill>
        <p:spPr bwMode="auto">
          <a:xfrm>
            <a:off x="7132203" y="5681061"/>
            <a:ext cx="2011797" cy="1176939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 userDrawn="1"/>
        </p:nvGrpSpPr>
        <p:grpSpPr>
          <a:xfrm rot="10800000">
            <a:off x="2934723" y="112082"/>
            <a:ext cx="6209277" cy="6745918"/>
            <a:chOff x="-8183" y="0"/>
            <a:chExt cx="6209277" cy="6745918"/>
          </a:xfrm>
        </p:grpSpPr>
        <p:pic>
          <p:nvPicPr>
            <p:cNvPr id="9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b="54314"/>
            <a:stretch>
              <a:fillRect/>
            </a:stretch>
          </p:blipFill>
          <p:spPr bwMode="auto">
            <a:xfrm rot="16200000" flipH="1" flipV="1">
              <a:off x="4100674" y="-243056"/>
              <a:ext cx="1857363" cy="2343477"/>
            </a:xfrm>
            <a:prstGeom prst="rect">
              <a:avLst/>
            </a:prstGeom>
            <a:noFill/>
          </p:spPr>
        </p:pic>
        <p:pic>
          <p:nvPicPr>
            <p:cNvPr id="10" name="Picture 14" descr="http://img0.liveinternet.ru/images/attach/c/3/75/976/75976766_large_cl_ornament120109_4_.jpg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/>
            <a:stretch>
              <a:fillRect/>
            </a:stretch>
          </p:blipFill>
          <p:spPr bwMode="auto">
            <a:xfrm rot="10800000" flipH="1">
              <a:off x="0" y="1785925"/>
              <a:ext cx="2357422" cy="4959993"/>
            </a:xfrm>
            <a:prstGeom prst="rect">
              <a:avLst/>
            </a:prstGeom>
            <a:noFill/>
          </p:spPr>
        </p:pic>
        <p:pic>
          <p:nvPicPr>
            <p:cNvPr id="11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/>
            <a:srcRect b="31607"/>
            <a:stretch>
              <a:fillRect/>
            </a:stretch>
          </p:blipFill>
          <p:spPr bwMode="auto">
            <a:xfrm rot="10800000">
              <a:off x="2357422" y="0"/>
              <a:ext cx="3011951" cy="1391286"/>
            </a:xfrm>
            <a:prstGeom prst="rect">
              <a:avLst/>
            </a:prstGeom>
            <a:noFill/>
          </p:spPr>
        </p:pic>
        <p:pic>
          <p:nvPicPr>
            <p:cNvPr id="12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/>
            <a:srcRect t="35119"/>
            <a:stretch>
              <a:fillRect/>
            </a:stretch>
          </p:blipFill>
          <p:spPr bwMode="auto">
            <a:xfrm rot="16200000">
              <a:off x="-846056" y="1203224"/>
              <a:ext cx="3011951" cy="1319838"/>
            </a:xfrm>
            <a:prstGeom prst="rect">
              <a:avLst/>
            </a:prstGeom>
            <a:noFill/>
          </p:spPr>
        </p:pic>
        <p:pic>
          <p:nvPicPr>
            <p:cNvPr id="13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4"/>
            <a:srcRect l="11271" t="12543" r="43389"/>
            <a:stretch>
              <a:fillRect/>
            </a:stretch>
          </p:blipFill>
          <p:spPr bwMode="auto">
            <a:xfrm rot="16200000">
              <a:off x="2241337" y="-526857"/>
              <a:ext cx="1437025" cy="2490739"/>
            </a:xfrm>
            <a:prstGeom prst="rect">
              <a:avLst/>
            </a:prstGeom>
            <a:noFill/>
          </p:spPr>
        </p:pic>
        <p:pic>
          <p:nvPicPr>
            <p:cNvPr id="14" name="Picture 12" descr="http://img1.liveinternet.ru/images/attach/c/11/116/870/116870673_large___A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2431524">
              <a:off x="512642" y="4252"/>
              <a:ext cx="3011951" cy="2034252"/>
            </a:xfrm>
            <a:prstGeom prst="rect">
              <a:avLst/>
            </a:prstGeom>
            <a:noFill/>
          </p:spPr>
        </p:pic>
        <p:pic>
          <p:nvPicPr>
            <p:cNvPr id="15" name="Picture 8" descr="http://img0.liveinternet.ru/images/attach/c/11/116/870/116870546_12.png"/>
            <p:cNvPicPr>
              <a:picLocks noChangeAspect="1" noChangeArrowheads="1"/>
            </p:cNvPicPr>
            <p:nvPr userDrawn="1"/>
          </p:nvPicPr>
          <p:blipFill>
            <a:blip r:embed="rId4"/>
            <a:srcRect l="11271" t="12543"/>
            <a:stretch>
              <a:fillRect/>
            </a:stretch>
          </p:blipFill>
          <p:spPr bwMode="auto">
            <a:xfrm>
              <a:off x="0" y="0"/>
              <a:ext cx="3064976" cy="2714620"/>
            </a:xfrm>
            <a:prstGeom prst="rect">
              <a:avLst/>
            </a:prstGeom>
            <a:noFill/>
          </p:spPr>
        </p:pic>
        <p:pic>
          <p:nvPicPr>
            <p:cNvPr id="16" name="Picture 10" descr="http://ditki.com.ua/wp-content/uploads/2014/10/54564534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66219" r="69111"/>
            <a:stretch>
              <a:fillRect/>
            </a:stretch>
          </p:blipFill>
          <p:spPr bwMode="auto">
            <a:xfrm rot="2482221">
              <a:off x="-8183" y="3351477"/>
              <a:ext cx="914406" cy="752943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Рамка 1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2844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28596" y="285728"/>
            <a:ext cx="8215370" cy="6143668"/>
          </a:xfrm>
          <a:prstGeom prst="rect">
            <a:avLst/>
          </a:prstGeom>
          <a:solidFill>
            <a:srgbClr val="CCFF6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img0.liveinternet.ru/images/attach/c/11/116/870/116870546_12.png"/>
          <p:cNvPicPr>
            <a:picLocks noChangeAspect="1" noChangeArrowheads="1"/>
          </p:cNvPicPr>
          <p:nvPr userDrawn="1"/>
        </p:nvPicPr>
        <p:blipFill>
          <a:blip r:embed="rId2" cstate="print"/>
          <a:srcRect l="11271" t="12543"/>
          <a:stretch>
            <a:fillRect/>
          </a:stretch>
        </p:blipFill>
        <p:spPr bwMode="auto">
          <a:xfrm>
            <a:off x="428596" y="357166"/>
            <a:ext cx="1928794" cy="17083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357158" y="285728"/>
            <a:ext cx="8429684" cy="6286544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05070" y="66117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img0.liveinternet.ru/images/attach/c/3/75/976/75976766_large_cl_ornament120109_4_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49" t="-6154"/>
          <a:stretch>
            <a:fillRect/>
          </a:stretch>
        </p:blipFill>
        <p:spPr bwMode="auto">
          <a:xfrm flipH="1">
            <a:off x="7001020" y="2357430"/>
            <a:ext cx="2142980" cy="4500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2844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://img0.liveinternet.ru/images/attach/c/3/75/976/75976766_large_cl_ornament120109_4_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80" t="-6154"/>
          <a:stretch>
            <a:fillRect/>
          </a:stretch>
        </p:blipFill>
        <p:spPr bwMode="auto">
          <a:xfrm rot="10800000" flipH="1">
            <a:off x="0" y="0"/>
            <a:ext cx="2000072" cy="4500570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92D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01090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  <a:latin typeface="Monotype Corsiva" pitchFamily="66" charset="0"/>
              </a:rPr>
              <a:t>Б.Т.В.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4436" y="1397674"/>
            <a:ext cx="5334281" cy="40626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Осенние фантазии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Аппликация из ткани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 и природного материала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«Осенний лес»</a:t>
            </a:r>
          </a:p>
          <a:p>
            <a:pPr algn="ctr"/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Titul" pitchFamily="82" charset="-52"/>
            </a:endParaRPr>
          </a:p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Titul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1" y="3861048"/>
            <a:ext cx="5643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_RomanusTitul" pitchFamily="82" charset="-52"/>
              </a:rPr>
              <a:t>Выполнила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_RomanusTitul" pitchFamily="82" charset="-52"/>
              </a:rPr>
              <a:t>Зайцева Соня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_RomanusTitul" pitchFamily="82" charset="-52"/>
              </a:rPr>
              <a:t>7 лет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_RomanusTitul" pitchFamily="82" charset="-52"/>
              </a:rPr>
              <a:t>Руководитель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_RomanusTitul" pitchFamily="82" charset="-52"/>
              </a:rPr>
              <a:t>Невзорова Л.В.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1C01E-05BD-4CA7-9EB5-7837BD143D1C}"/>
              </a:ext>
            </a:extLst>
          </p:cNvPr>
          <p:cNvSpPr txBox="1"/>
          <p:nvPr/>
        </p:nvSpPr>
        <p:spPr>
          <a:xfrm>
            <a:off x="899592" y="1268760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Осень – самая красивая и живописная пора года. Яркими красками она украсила природу. Мы решили отразить красоту осеннего леса в аппликации. В работе использовали ткань и природный материал (ягоды рябины, веточки ели, шишки, семена ясеня, сухие листья.) Педагог подготовила материал -  ткань и трафареты, остальное работа Сони.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Картина получилась замечательная!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A98165-961B-4BFE-83E0-7898F6CA4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87" y="332656"/>
            <a:ext cx="4220684" cy="2813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CB2775-268D-48E0-9590-DC84B3F10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7" y="3567539"/>
            <a:ext cx="3960000" cy="26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8BBFDD-3AB7-470A-88AE-7DEA273C7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43" y="3567539"/>
            <a:ext cx="3960000" cy="26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FADAF-C920-48C2-B588-F46373DA0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71" y="1130914"/>
            <a:ext cx="6894258" cy="4596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337E3-2F17-48B7-B713-555AEFB73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052736"/>
            <a:ext cx="8388424" cy="4379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a_RomanusTitul</vt:lpstr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Любовь Невзорова</cp:lastModifiedBy>
  <cp:revision>26</cp:revision>
  <dcterms:created xsi:type="dcterms:W3CDTF">2015-08-02T08:42:04Z</dcterms:created>
  <dcterms:modified xsi:type="dcterms:W3CDTF">2019-10-29T12:33:36Z</dcterms:modified>
</cp:coreProperties>
</file>